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95" r:id="rId3"/>
    <p:sldId id="273" r:id="rId4"/>
    <p:sldId id="270" r:id="rId5"/>
    <p:sldId id="296" r:id="rId6"/>
    <p:sldId id="274" r:id="rId7"/>
    <p:sldId id="297" r:id="rId8"/>
    <p:sldId id="271" r:id="rId9"/>
    <p:sldId id="272" r:id="rId10"/>
    <p:sldId id="275" r:id="rId11"/>
    <p:sldId id="299" r:id="rId12"/>
    <p:sldId id="266" r:id="rId13"/>
    <p:sldId id="262" r:id="rId14"/>
    <p:sldId id="260" r:id="rId15"/>
    <p:sldId id="259" r:id="rId16"/>
    <p:sldId id="256" r:id="rId17"/>
    <p:sldId id="263" r:id="rId18"/>
    <p:sldId id="257" r:id="rId19"/>
    <p:sldId id="279" r:id="rId20"/>
    <p:sldId id="277" r:id="rId21"/>
    <p:sldId id="300" r:id="rId22"/>
    <p:sldId id="278" r:id="rId23"/>
    <p:sldId id="30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9" autoAdjust="0"/>
    <p:restoredTop sz="94660"/>
  </p:normalViewPr>
  <p:slideViewPr>
    <p:cSldViewPr>
      <p:cViewPr>
        <p:scale>
          <a:sx n="64" d="100"/>
          <a:sy n="64" d="100"/>
        </p:scale>
        <p:origin x="-1302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Захар\Мои документы\Мои рисунки\Новый рисун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42976" y="3071810"/>
            <a:ext cx="750099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2571744"/>
            <a:ext cx="766868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Дальний Восток – край контрастов</a:t>
            </a:r>
            <a:endParaRPr lang="ru-RU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3" y="1397000"/>
          <a:ext cx="8786873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5929353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Географическое положение</a:t>
                      </a:r>
                    </a:p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прибрежное положение;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большая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вытянутость (4500 км) с северо-востока на юго-запад;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составе имеет материковую, островную,         полуостровную части;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северные </a:t>
                      </a:r>
                      <a:r>
                        <a:rPr lang="ru-RU" sz="28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тер-рии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находятся за полярным кругом, а южные - на широте Италии.</a:t>
                      </a:r>
                      <a:endParaRPr lang="ru-RU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Захар\Мои документы\Мои рисунки\Новый рисунок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85725"/>
            <a:ext cx="9753600" cy="70294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72066" y="928670"/>
            <a:ext cx="378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Вулканы Камчатки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Захар\Мои документы\Мои рисунки\Новый рисунок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2888" y="-228600"/>
            <a:ext cx="9629776" cy="731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86380" y="571480"/>
            <a:ext cx="3857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Гейзеры Камчатки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071546"/>
          <a:ext cx="8643998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585791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Тектоническое строение и рельеф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находится в зоне взаимодействия двух литосферных плит;</a:t>
                      </a: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8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вулканы, землетрясения, гейзеры, горячие источники;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обширные нагорья на севере и горные хребты на юге  чередуются низменными равнинами;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 В. – часть великого Тихоокеанского рудного пояса.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Захар\Мои документы\Мои рисунки\Новый рисунок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0"/>
            <a:ext cx="3143272" cy="6858000"/>
          </a:xfrm>
          <a:prstGeom prst="rect">
            <a:avLst/>
          </a:prstGeom>
          <a:noFill/>
        </p:spPr>
      </p:pic>
      <p:sp>
        <p:nvSpPr>
          <p:cNvPr id="17" name="Овал 16"/>
          <p:cNvSpPr/>
          <p:nvPr/>
        </p:nvSpPr>
        <p:spPr>
          <a:xfrm>
            <a:off x="285720" y="4643446"/>
            <a:ext cx="2428892" cy="1985970"/>
          </a:xfrm>
          <a:prstGeom prst="ellipse">
            <a:avLst/>
          </a:prstGeom>
          <a:solidFill>
            <a:schemeClr val="tx2">
              <a:lumMod val="20000"/>
              <a:lumOff val="80000"/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500166" y="4429132"/>
            <a:ext cx="2214578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5572132" y="4286256"/>
            <a:ext cx="2643206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14282" y="5286388"/>
            <a:ext cx="2643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Сибирский антициклон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28662" y="3071810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ЗИМА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86644" y="2643182"/>
            <a:ext cx="14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ЛЕТО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00760" y="4357694"/>
            <a:ext cx="235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Летний  муссон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1604" y="450057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Зимний муссон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720" y="357166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КЛИМАТ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ыноска-облако 18"/>
          <p:cNvSpPr/>
          <p:nvPr/>
        </p:nvSpPr>
        <p:spPr>
          <a:xfrm>
            <a:off x="6000760" y="2857496"/>
            <a:ext cx="1428760" cy="92869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Выноска-облако 19"/>
          <p:cNvSpPr/>
          <p:nvPr/>
        </p:nvSpPr>
        <p:spPr>
          <a:xfrm>
            <a:off x="4214810" y="4500570"/>
            <a:ext cx="1285884" cy="78581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-облако 20"/>
          <p:cNvSpPr/>
          <p:nvPr/>
        </p:nvSpPr>
        <p:spPr>
          <a:xfrm>
            <a:off x="3143240" y="4857760"/>
            <a:ext cx="1000132" cy="57150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214810" y="471488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800-1000мм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86116" y="485776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500-</a:t>
            </a:r>
          </a:p>
          <a:p>
            <a:r>
              <a:rPr lang="ru-RU" b="1" dirty="0" smtClean="0"/>
              <a:t>600мм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15074" y="3000372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1000-1600мм</a:t>
            </a:r>
            <a:endParaRPr lang="ru-RU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00034" y="3571876"/>
            <a:ext cx="2278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суровая и сухая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397000"/>
          <a:ext cx="871543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635798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Климат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Велики контрасты температур и осадков между приморскими и внутренними районами.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Захар\Мои документы\Мои рисунки\Новый рисунок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778" y="1071546"/>
            <a:ext cx="49292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Реки Дальнего Востока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571968" y="785794"/>
            <a:ext cx="4572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Озёра Дальнего Востока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6143644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Озеро </a:t>
            </a:r>
            <a:r>
              <a:rPr lang="ru-RU" sz="2800" b="1" dirty="0" err="1" smtClean="0">
                <a:solidFill>
                  <a:schemeClr val="bg1"/>
                </a:solidFill>
              </a:rPr>
              <a:t>Ханка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285728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Вулканическое озеро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3429000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Ледниковые озёра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7707" y="0"/>
            <a:ext cx="4236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1000108"/>
            <a:ext cx="3857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Распространение многолетней мерзлоты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00694" y="1857364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сплошное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29190" y="4000504"/>
            <a:ext cx="3857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 талыми грунтами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58016" y="5643578"/>
            <a:ext cx="207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отсутствует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1397000"/>
          <a:ext cx="864399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44"/>
                <a:gridCol w="592935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Внутренние воды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севере реки с весенним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половодьем, а на юге с половодье в тёплую часть года;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севере распространена многолетняя мерзлота. 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9144000" cy="51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85786" y="214290"/>
            <a:ext cx="7358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Уссурийская тайга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6072206"/>
            <a:ext cx="5336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Кедрово-широколиственный лес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Захар\Мои документы\Мои рисунки\Новый рисунок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4876" y="6000768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Ель </a:t>
            </a:r>
            <a:r>
              <a:rPr lang="ru-RU" sz="3200" b="1" dirty="0" err="1" smtClean="0">
                <a:solidFill>
                  <a:schemeClr val="bg1"/>
                </a:solidFill>
              </a:rPr>
              <a:t>аянская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5143512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Пихта черная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5715016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4810" y="3500438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Кедр корейский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143504" y="3357562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Амурский бархат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14290"/>
            <a:ext cx="3647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Манчжурский</a:t>
            </a:r>
            <a:r>
              <a:rPr lang="ru-RU" sz="3200" b="1" dirty="0" smtClean="0">
                <a:solidFill>
                  <a:schemeClr val="bg1"/>
                </a:solidFill>
              </a:rPr>
              <a:t> орех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6215082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Тис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00530" y="5857892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Актинидия </a:t>
            </a:r>
            <a:r>
              <a:rPr lang="ru-RU" sz="3200" b="1" dirty="0" err="1" smtClean="0">
                <a:solidFill>
                  <a:schemeClr val="bg1"/>
                </a:solidFill>
              </a:rPr>
              <a:t>коломикта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42852"/>
            <a:ext cx="3129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Дикий виноград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6273225"/>
            <a:ext cx="20681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Лимонник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714876" y="2643182"/>
            <a:ext cx="264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Женьшень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43636" y="5929330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Барбарис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976" y="6273225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Элетерекокк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Захар\Мои документы\Мои рисунки\Новый рисунок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57950" y="6273225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марал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3372" y="6273225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бурундук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357422" y="0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кабарга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20" y="6273225"/>
            <a:ext cx="18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соболь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4810" y="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рысь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72330" y="3000372"/>
            <a:ext cx="1714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колонок</a:t>
            </a:r>
            <a:endParaRPr lang="ru-RU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42844" y="3786190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белка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0" y="0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Амурский тигр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0760" y="3500438"/>
            <a:ext cx="2857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Гималайский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медведь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780782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Дальневосточный леопард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72198" y="6273225"/>
            <a:ext cx="2565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Куница </a:t>
            </a:r>
            <a:r>
              <a:rPr lang="ru-RU" sz="3200" b="1" dirty="0" err="1" smtClean="0"/>
              <a:t>харза</a:t>
            </a:r>
            <a:endParaRPr lang="ru-RU" sz="3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71670" y="2214554"/>
            <a:ext cx="260321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Енотовидная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собака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14810" y="0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Пятнистый олень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Захар\Мои документы\Мои рисунки\Новый рисунок (1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488" y="-228600"/>
            <a:ext cx="9324976" cy="73152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6314" y="6072206"/>
            <a:ext cx="290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Голубая</a:t>
            </a:r>
            <a:r>
              <a:rPr lang="ru-RU" sz="3200" b="1" dirty="0" smtClean="0">
                <a:solidFill>
                  <a:schemeClr val="bg1"/>
                </a:solidFill>
              </a:rPr>
              <a:t> сорока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3000372"/>
            <a:ext cx="329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Утка мандаринка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5429264"/>
            <a:ext cx="3643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/>
              <a:t>Манчжурский</a:t>
            </a:r>
            <a:r>
              <a:rPr lang="ru-RU" sz="3200" b="1" dirty="0" smtClean="0"/>
              <a:t> фазан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география\Рабочий стол\дровосе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52"/>
            <a:ext cx="3224228" cy="5312164"/>
          </a:xfrm>
          <a:prstGeom prst="rect">
            <a:avLst/>
          </a:prstGeom>
          <a:noFill/>
        </p:spPr>
      </p:pic>
      <p:pic>
        <p:nvPicPr>
          <p:cNvPr id="3" name="Picture 2" descr="C:\Documents and Settings\география\Рабочий стол\samaya-krasivaya-babochka-rossii-mahaon-maaka-0002167412-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104" y="1928802"/>
            <a:ext cx="4978084" cy="41434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42926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Самый крупный в России жук –  уссурийский дровосек.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57752" y="857232"/>
            <a:ext cx="3429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Самая крупная в России бабочка махаон </a:t>
            </a:r>
            <a:r>
              <a:rPr lang="ru-RU" sz="2400" b="1" dirty="0" err="1" smtClean="0"/>
              <a:t>Маака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1397000"/>
          <a:ext cx="842968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592935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Органичес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кий мир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Богатый</a:t>
                      </a: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органический мир. </a:t>
                      </a: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Природные зоны от тундры на севере, с бродящими белыми медведями до широколиственных лесов с бархатным деревом  и лианами, сквозь чащи которых пробирается уссурийский тигр на юге. 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-67844"/>
          <a:ext cx="9144000" cy="7179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12"/>
                <a:gridCol w="6429388"/>
              </a:tblGrid>
              <a:tr h="175896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Географическое положение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Прибрежное положение; большая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вытянутость с северо-востока на юго-запад; в своем составе имеет материковую, островную, полуостровную части.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Северные </a:t>
                      </a:r>
                      <a:r>
                        <a:rPr lang="ru-RU" sz="2000" b="1" baseline="0" dirty="0" err="1" smtClean="0">
                          <a:solidFill>
                            <a:schemeClr val="tx1"/>
                          </a:solidFill>
                        </a:rPr>
                        <a:t>тер-рии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находятся за полярным кругом, а южные - на широте Италии.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71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Тектоническое строение и рельеф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Активная</a:t>
                      </a:r>
                      <a:r>
                        <a:rPr lang="ru-RU" sz="2000" b="1" baseline="0" dirty="0" smtClean="0"/>
                        <a:t> тектоническая подвижность; вулканы, землетрясения, гейзеры, горячие источники.</a:t>
                      </a:r>
                    </a:p>
                    <a:p>
                      <a:r>
                        <a:rPr lang="ru-RU" sz="2000" b="1" baseline="0" dirty="0" smtClean="0"/>
                        <a:t>Обширные нагорья на севере и горные хребты на юге  чередуются низменными равнинами.</a:t>
                      </a:r>
                      <a:endParaRPr lang="ru-RU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52141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Климат</a:t>
                      </a:r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Климат от арктического до умеренного. Велики контрасты температур и осадков между приморскими и внутренними районами.</a:t>
                      </a:r>
                      <a:endParaRPr lang="ru-RU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7915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Внутренние воды</a:t>
                      </a:r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На севере реки с весенним</a:t>
                      </a:r>
                      <a:r>
                        <a:rPr lang="ru-RU" sz="2000" b="1" baseline="0" dirty="0" smtClean="0"/>
                        <a:t> половодьем, а на юге с половодье в тёплую часть года. На севере распространена многолетняя мерзлота. </a:t>
                      </a:r>
                      <a:endParaRPr lang="ru-RU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64002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Органический мир</a:t>
                      </a:r>
                    </a:p>
                    <a:p>
                      <a:endParaRPr lang="ru-RU" sz="2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Богатый</a:t>
                      </a:r>
                      <a:r>
                        <a:rPr lang="ru-RU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органический мир.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Природные зоны от тундры на севере, с бродящими белыми медведями до широколиственных лесов с бархатным деревом  и лианами, сквозь чащи которых пробирается уссурийский тигр на юге. </a:t>
                      </a:r>
                      <a:endParaRPr lang="ru-RU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1000108"/>
            <a:ext cx="735811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Камчатка, Чукотка.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Сахалин, Курильские, Командорские.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Берингово, Охотское, Японское.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Цунами.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Землетрясения и извержения вулканов.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Гейзеры, Камчатки.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Муссонный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С материка, с моря.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Дождя.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Амур, Зея, Бурея, Уссури.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Муссонных дождей.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Уссурийская тайга.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486</Words>
  <Application>Microsoft Office PowerPoint</Application>
  <PresentationFormat>Экран (4:3)</PresentationFormat>
  <Paragraphs>99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Рамзия</cp:lastModifiedBy>
  <cp:revision>206</cp:revision>
  <dcterms:modified xsi:type="dcterms:W3CDTF">2017-09-12T19:01:36Z</dcterms:modified>
</cp:coreProperties>
</file>